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C63F6-D1A5-4349-8EA1-39AEA6D55D14}" type="datetimeFigureOut">
              <a:rPr lang="en-US" smtClean="0"/>
              <a:t>9/16/2012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3CC0-EE13-4135-9816-EE5FF209FD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944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C63F6-D1A5-4349-8EA1-39AEA6D55D14}" type="datetimeFigureOut">
              <a:rPr lang="en-US" smtClean="0"/>
              <a:t>9/16/2012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3CC0-EE13-4135-9816-EE5FF209FD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258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C63F6-D1A5-4349-8EA1-39AEA6D55D14}" type="datetimeFigureOut">
              <a:rPr lang="en-US" smtClean="0"/>
              <a:t>9/16/2012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3CC0-EE13-4135-9816-EE5FF209FD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942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C63F6-D1A5-4349-8EA1-39AEA6D55D14}" type="datetimeFigureOut">
              <a:rPr lang="en-US" smtClean="0"/>
              <a:t>9/16/2012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3CC0-EE13-4135-9816-EE5FF209FD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767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C63F6-D1A5-4349-8EA1-39AEA6D55D14}" type="datetimeFigureOut">
              <a:rPr lang="en-US" smtClean="0"/>
              <a:t>9/16/2012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3CC0-EE13-4135-9816-EE5FF209FD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17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C63F6-D1A5-4349-8EA1-39AEA6D55D14}" type="datetimeFigureOut">
              <a:rPr lang="en-US" smtClean="0"/>
              <a:t>9/16/2012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3CC0-EE13-4135-9816-EE5FF209FD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658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C63F6-D1A5-4349-8EA1-39AEA6D55D14}" type="datetimeFigureOut">
              <a:rPr lang="en-US" smtClean="0"/>
              <a:t>9/16/2012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3CC0-EE13-4135-9816-EE5FF209FD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348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C63F6-D1A5-4349-8EA1-39AEA6D55D14}" type="datetimeFigureOut">
              <a:rPr lang="en-US" smtClean="0"/>
              <a:t>9/16/2012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3CC0-EE13-4135-9816-EE5FF209FD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32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C63F6-D1A5-4349-8EA1-39AEA6D55D14}" type="datetimeFigureOut">
              <a:rPr lang="en-US" smtClean="0"/>
              <a:t>9/16/2012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3CC0-EE13-4135-9816-EE5FF209FD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575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C63F6-D1A5-4349-8EA1-39AEA6D55D14}" type="datetimeFigureOut">
              <a:rPr lang="en-US" smtClean="0"/>
              <a:t>9/16/2012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3CC0-EE13-4135-9816-EE5FF209FD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57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C63F6-D1A5-4349-8EA1-39AEA6D55D14}" type="datetimeFigureOut">
              <a:rPr lang="en-US" smtClean="0"/>
              <a:t>9/16/2012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3CC0-EE13-4135-9816-EE5FF209FD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155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C63F6-D1A5-4349-8EA1-39AEA6D55D14}" type="datetimeFigureOut">
              <a:rPr lang="en-US" smtClean="0"/>
              <a:t>9/16/2012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E3CC0-EE13-4135-9816-EE5FF209FD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www.bing.com/images/search?q=BELGIUM+FLAG&amp;id=B6151F3B227BD6975A96D675C17B7DF27010A1FC&amp;FORM=IQFRBA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how.com/how_2130877_homemade-french-fries.html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ng.com/images/search?q=french+fries&amp;view=detail&amp;id=452CE8C280030C5133AD8CEAB1183625B86783B0&amp;first=1" TargetMode="External"/><Relationship Id="rId13" Type="http://schemas.openxmlformats.org/officeDocument/2006/relationships/image" Target="../media/image13.jpeg"/><Relationship Id="rId18" Type="http://schemas.openxmlformats.org/officeDocument/2006/relationships/hyperlink" Target="http://www.bing.com/images/search?q=french+fries&amp;view=detail&amp;id=8BF4E2381F5F8A490097813A6DD954772749270D&amp;first=46" TargetMode="External"/><Relationship Id="rId3" Type="http://schemas.openxmlformats.org/officeDocument/2006/relationships/image" Target="../media/image8.jpeg"/><Relationship Id="rId21" Type="http://schemas.openxmlformats.org/officeDocument/2006/relationships/image" Target="../media/image17.jpeg"/><Relationship Id="rId7" Type="http://schemas.openxmlformats.org/officeDocument/2006/relationships/image" Target="../media/image10.jpeg"/><Relationship Id="rId12" Type="http://schemas.openxmlformats.org/officeDocument/2006/relationships/hyperlink" Target="http://www.bing.com/images/search?q=french+fries&amp;view=detail&amp;id=DB30A396F4EE286F64E4528B463AAB2CC9A00D85&amp;first=46" TargetMode="External"/><Relationship Id="rId17" Type="http://schemas.openxmlformats.org/officeDocument/2006/relationships/image" Target="../media/image15.jpeg"/><Relationship Id="rId25" Type="http://schemas.openxmlformats.org/officeDocument/2006/relationships/image" Target="../media/image19.jpeg"/><Relationship Id="rId2" Type="http://schemas.openxmlformats.org/officeDocument/2006/relationships/hyperlink" Target="http://www.bing.com/images/search?q=french+fries&amp;view=detail&amp;id=1D84A8B22CECB743DFF8F8AEF1480648101016CA&amp;first=1" TargetMode="External"/><Relationship Id="rId16" Type="http://schemas.openxmlformats.org/officeDocument/2006/relationships/hyperlink" Target="http://www.bing.com/images/search?q=french+fries&amp;view=detail&amp;id=8824230228B9C2610785F61FF4D275DE6C2CAD2E&amp;first=46" TargetMode="External"/><Relationship Id="rId20" Type="http://schemas.openxmlformats.org/officeDocument/2006/relationships/hyperlink" Target="http://www.bing.com/images/search?q=french+fries&amp;view=detail&amp;id=8D91C532C542DEC73145F062A07402E34115C6CE&amp;first=19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ing.com/images/search?q=french+fries&amp;view=detail&amp;id=F061E6B127AE94B283A14E14003BFDA7C52F84DB&amp;first=1" TargetMode="External"/><Relationship Id="rId11" Type="http://schemas.openxmlformats.org/officeDocument/2006/relationships/image" Target="../media/image12.jpeg"/><Relationship Id="rId24" Type="http://schemas.openxmlformats.org/officeDocument/2006/relationships/hyperlink" Target="http://www.bing.com/images/search?q=curly+fries&amp;view=detail&amp;id=EF3960619701805442429E6E07910963D2477365" TargetMode="External"/><Relationship Id="rId5" Type="http://schemas.openxmlformats.org/officeDocument/2006/relationships/image" Target="../media/image9.jpeg"/><Relationship Id="rId15" Type="http://schemas.openxmlformats.org/officeDocument/2006/relationships/image" Target="../media/image14.jpeg"/><Relationship Id="rId23" Type="http://schemas.openxmlformats.org/officeDocument/2006/relationships/image" Target="../media/image18.jpeg"/><Relationship Id="rId10" Type="http://schemas.openxmlformats.org/officeDocument/2006/relationships/hyperlink" Target="http://www.bing.com/images/search?q=waffle+fries&amp;view=detail&amp;id=036DD073E0933067D80D635899AFB453AE0326CB&amp;first=87" TargetMode="External"/><Relationship Id="rId19" Type="http://schemas.openxmlformats.org/officeDocument/2006/relationships/image" Target="../media/image16.jpeg"/><Relationship Id="rId4" Type="http://schemas.openxmlformats.org/officeDocument/2006/relationships/hyperlink" Target="http://www.bing.com/images/search?q=french+fries&amp;view=detail&amp;id=80E603F36F221CFC55E99C5A5D5CBE66D8C15ACE&amp;first=1" TargetMode="External"/><Relationship Id="rId9" Type="http://schemas.openxmlformats.org/officeDocument/2006/relationships/image" Target="../media/image11.jpeg"/><Relationship Id="rId14" Type="http://schemas.openxmlformats.org/officeDocument/2006/relationships/hyperlink" Target="http://www.bing.com/images/search?q=waffle+fries&amp;view=detail&amp;id=91C280C774523DEA9D826F98A4376DB8BC02B779" TargetMode="External"/><Relationship Id="rId22" Type="http://schemas.openxmlformats.org/officeDocument/2006/relationships/hyperlink" Target="http://www.bing.com/images/search?q=smiley+face+french+fries&amp;view=detail&amp;id=2F84886D454BBC8CB18596A557553347892CA16F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  <a:t>FRENCH FRIES</a:t>
            </a:r>
            <a:endParaRPr lang="en-US" sz="6600" dirty="0">
              <a:solidFill>
                <a:srgbClr val="FF0000"/>
              </a:solidFill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  <a:t>By: MaKayla Westgate, Charlie Barengo, Madison O’Connor, Meghan Dillon,  and Alexis Pierson</a:t>
            </a:r>
            <a:endParaRPr lang="en-US" sz="2000" b="1" dirty="0">
              <a:solidFill>
                <a:srgbClr val="FF0000"/>
              </a:solidFill>
              <a:latin typeface="Adobe Gothic Std B" pitchFamily="34" charset="-128"/>
              <a:ea typeface="Adobe Gothic Std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815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8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Gothic Std B" pitchFamily="34" charset="-128"/>
                <a:ea typeface="Adobe Gothic Std B" pitchFamily="34" charset="-128"/>
              </a:rPr>
              <a:t>History of French Fries</a:t>
            </a:r>
            <a:endParaRPr lang="en-US" dirty="0"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The Belgium's first invented the French Fries. During World War I, the Belgium soldiers gave French soldiers French Fries as a peace offering. The French thought they were so good that they decided to take credit for them, and that is why they are called French Fries!</a:t>
            </a:r>
            <a:endParaRPr lang="en-US" dirty="0"/>
          </a:p>
        </p:txBody>
      </p:sp>
      <p:pic>
        <p:nvPicPr>
          <p:cNvPr id="2050" name="Picture 2" descr="C:\Users\teacher\Pictures\french project\picture 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648200"/>
            <a:ext cx="26098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62400" y="5518666"/>
            <a:ext cx="182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VS</a:t>
            </a:r>
            <a:endParaRPr lang="en-US" sz="4400" dirty="0"/>
          </a:p>
        </p:txBody>
      </p:sp>
      <p:sp>
        <p:nvSpPr>
          <p:cNvPr id="7" name="AutoShape 4" descr="data:image/jpeg;base64,/9j/4AAQSkZJRgABAQEAYABgAAD/4QA6RXhpZgAATU0AKgAAAAgAAUACAAIAAAAXAAAAGgAAAABwcm91ZHRvYmVicml0aXNoLmNvLnVrAAD/2wBDAAoHBwkHBgoJCAkLCwoMDxkQDw4ODx4WFxIZJCAmJSMgIyIoLTkwKCo2KyIjMkQyNjs9QEBAJjBGS0U+Sjk/QD3/2wBDAQsLCw8NDx0QEB09KSMpPT09PT09PT09PT09PT09PT09PT09PT09PT09PT09PT09PT09PT09PT09PT09PT09PT3/wAARCADPAM8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2aiiigAooooAKKKKACiiigAooooAKKKKACiiigAooooAKKKKACiiigAooooAKKKKACiiigAooooAKKKKACiiigAooooAKKKKACiiigAooooAKKKKACiiigAooooAKKKKACiiigAooooAQ8Cig9K8J+KnjDX9F8dXNppuq3NvbrFGwjjbABKjNAHu9FfK//CxfFn/Qevf++6P+Fi+LP+g9e/8AfdAH1RRXyv8A8LF8Wf8AQevf++6P+Fi+LP8AoPXv/fdAH1RRXyv/AMLF8Wf9B69/77pf+Fi+LP8AoPXv/fdAH1NmjNfLP/CxPFZ669e/9919CWIkl0+2ke4uC7xIzHzDySorz8wzGngYxlUV79i4QctjoqKxPKb/AJ73H/f00eU3/Pe4/wC/pry/9ZsP/Ky/Ys26KxPKb/nvcf8Af00eU3/Pe4/7+mj/AFmw/wDK/wAA9izbozWJ5Tf897j/AL+mjym/573H/f00f6y4f+V/gHsWbeaM1x3iie4sfDt3PbXdykqKNrCQ8c15n/wlevDgaxef9916GFzWliYc8UzvwmUVcVFyg1oe+5ozXgX/AAlmv/8AQYvP++6P+Es1/wD6DF5/33XT9ch2Oz/VzEfzL8T33NGa8C/4SzX/APoMXn/fdH/CWa//ANBi8/77o+uQ7B/q5iP5l+J77mjNeBf8JZr/AP0GLz/vuj/hK9eP/MYvP++6PrkOwv8AVzEfzI983ClrzP4Z6zqWpa5dxX19PcRrb7gsjZAO4c16ZXRTmprmR5GLw0sLVdKb1QV84fGj/ko11/1xi/8AQRX0fXzh8aP+SjXX/XGL/wBBFWcxwdFFFABRRRQAUDrRQOtCAWvqrTf+QXaf9cE/9BFfKpr6q03/AJBdp/1wT/0EV8txT/Dper/Q3obss0UUV8WdAUUUUAFB6UUHpTAwvGf/ACKd9/uD+YryCvX/ABn/AMilff7g/mK8gr6nJv4D9T6jIV+5l6hRRRXrnuhRRRQFgooophY7r4Tf8jBe/wDXt/7MK9ZHSvJvhN/yH73/AK9v/ZhXrI6V6mG/ho+Bzv8A3yXy/IK+cPjR/wAlGuv+uMX/AKCK+j6+cPjR/wAlGuv+uMX/AKCK3PJODooooAKKKKACgdaKB1oQCmvqrTf+QXaf9cE/9BFfKpr6q03/AJBdp/1wT/0EV8rxT/DpfP8AQ3obss0UUV8YdAUUUUAFB6UUHpQBheM/+RSvv9wfzFeQV6/4z/5FK+/3B/MV5BX1WTfwH6n1OQ/wZev6BRRRXrnuBRRRQAUUUUAd18Jv+Q/e/wDXt/7MK9ZHSvJvhN/yH73/AK9v/ZhXrI6V6uG/ho+Bzv8A32Xy/IK+cPjR/wAlGuv+uMX/AKCK+j6+cPjR/wAlGuv+uMX/AKCK3PJODooooAKKKKACgdaKB1oQCmvqrTf+QXaf9cE/9BFfKpr6q03/AJBdp/1wT/0EV8rxT/DpfP8AQ3obss0UUV8YdAUUUUAFB6UUHpQBheM/+RSvv9wfzFeQV6/4z/5FK+/3B/MV5BX1WTfwH6n1OQ/wZev6BRRRXrnuBRRRQAUUUUAd18Jv+Q/e/wDXt/7MK9ZHSvJvhN/yH73/AK9v/ZhXrI6V6uG/ho+Bzv8A32Xy/IK+cPjR/wAlGuv+uMX/AKCK+j6+cPjR/wAlGuv+uMX/AKCK3PJODooooAKKKKACgdaKB1oQCmvqrTf+QXaf9cE/9BFfKpr6q03/AJBdp/1wT/0EV8rxT/DpfP8AQ3obss0UUV8YdAUUUUAFB6UUHpQBheM/+RSvv9wfzFeQV6/4z/5FK+/3B/MV5BX1WTfwH6n1OQ/wZev6BRRRXrnuBRRRQAUUUUAd18Jv+Q/e/wDXt/7MK9ZHSvJvhN/yH73/AK9v/ZhXrI6V6uG/ho+Bzv8A32Xy/IK+cPjR/wAlGuv+uMX/AKCK+j6+cPjR/wAlGuv+uMX/AKCK3PJODooooAKKKKACgdaKB1oQCmvqrTf+QXaf9cE/9BFfKpr6q03/AJBdp/1wT/0EV8rxT/DpfP8AQ3obss0UUV8YdAUUUUAFB6UUHpQBheM/+RSvv9wfzFeQV6/4z/5FK+/3B/MV5BX1WTfwH6n1OQ/wZev6BRRRXrnuBRRRQAUUUUAd18Jv+Q/e/wDXt/7MK9ZHSvJvhN/yH73/AK9v/ZhXrI6V6uG/ho+Bzv8A32Xy/IK+cPjR/wAlGuv+uMX/AKCK+j6+cPjR/wAlGuv+uMX/AKCK3PJODooooAKKKKACgdaKB1oQCmvqrTf+QXaf9cE/9BFfKpr6q03/AJBdp/1wT/0EV8rxT/DpfP8AQ3obss0UUV8YdAUUUUAFB6UUHpQBheM/+RSvv9wfzFeQV6/4z/5FK+/3B/MV5BX1WTfwH6n1OQ/wZev6BRRRXrnuBRRRQAUUUUAd18Jv+Q/e/wDXt/7MK9ZHSvJvhN/yH73/AK9v/ZhXrI6V6uG/ho+Bzv8A32Xy/IK+cPjR/wAlGuv+uMX/AKCK+j6+cPjR/wAlGuv+uMX/AKCK3PJODooooAKKKKACgdaKKEApr6q03/kF2n/XBP8A0EV8q19VaZ/yC7T/AK4J/wCgivluKf4dL5/ob0N2WaKKK+MsdAUUUUWAKD0ooPSgDC8Z/wDIpX3+4P5ivIK9g8Z/8inff7g/mK8e7V9Tk38B+p9RkP8ABl6/oLRRRXrnuhRRRQAUUUUAd18Jv+Q/e/8AXt/7MK9ZHSvJvhN/yMF7/wBev/swr1kdK9XDfw0fA53/AL7L5fkB6V438R/hr4g8TeMbjUdNhga3eONVLzBTkKAeK9korc8k+cv+FK+Lf+fe1/8AAhaP+FK+Lf8An3tf/Aha+jqKAPnH/hSvi3/n3tf/AAIWj/hSvi3/AJ97X/wIWvo6igD5x/4Ur4t/597X/wACFo/4Ur4t/wCfe1/8CFr6OpKAPnI/BfxaP+Xe1/8AAha9vs7a8t7G3ie1bdHEqnDr1AFbuKK4cbgKWNUY1ehUZuOxkbLr/n0b/vtaNl1/z6N/32ta9Fed/q5g/P7y/bSMjZdf8+jf99rRsuv+fRv++1rXoo/1cwfn94e2kZGy6/59G/77Wgpdf8+rf99rWvQenpR/q5g/P7w9tI5XxDpeoapoN1aW9r+9kUBdzgDrXn//AArfxH/z6Q/9/wAV7VRxXdhssoYePJC524XNa+Fi407ani3/AArfxH/z6Q/9/wBaP+Fb+I/+fSH/AL/rXtNFdH1SmdP+sGM8vuPFv+Fb+I/+fSH/AL/rR/wrfxH/AM+kP/f9a9poo+qUw/1gxnl9x4t/wrfxH/z6Q/8Af9aT/hW/iT/n0h/7/ivaqDR9Uph/rBjPL7jz74f+FNW0HWLmfUIY445INi7ZA3O4GvQqTFLW0IKC5UeXicRPE1HVqbsWiiirMAooooAKKKKACiiigAooooAKKKKACiiigAooooAKKKKACiiigAooooAKKKKACiiigAooooAKKKKACiiigAooooAKKKKACiiigAooooAKKKKACiiigAooooAKKKKACiiigAooooA/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3400425" y="-931863"/>
            <a:ext cx="1971675" cy="197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" name="AutoShape 6" descr="data:image/jpeg;base64,/9j/4AAQSkZJRgABAQEAYABgAAD/4QA6RXhpZgAATU0AKgAAAAgAAUACAAIAAAAXAAAAGgAAAABwcm91ZHRvYmVicml0aXNoLmNvLnVrAAD/2wBDAAoHBwkHBgoJCAkLCwoMDxkQDw4ODx4WFxIZJCAmJSMgIyIoLTkwKCo2KyIjMkQyNjs9QEBAJjBGS0U+Sjk/QD3/2wBDAQsLCw8NDx0QEB09KSMpPT09PT09PT09PT09PT09PT09PT09PT09PT09PT09PT09PT09PT09PT09PT09PT09PT3/wAARCADPAM8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2aiiigAooooAKKKKACiiigAooooAKKKKACiiigAooooAKKKKACiiigAooooAKKKKACiiigAooooAKKKKACiiigAooooAKKKKACiiigAooooAKKKKACiiigAooooAKKKKACiiigAooooAQ8Cig9K8J+KnjDX9F8dXNppuq3NvbrFGwjjbABKjNAHu9FfK//CxfFn/Qevf++6P+Fi+LP+g9e/8AfdAH1RRXyv8A8LF8Wf8AQevf++6P+Fi+LP8AoPXv/fdAH1RRXyv/AMLF8Wf9B69/77pf+Fi+LP8AoPXv/fdAH1NmjNfLP/CxPFZ669e/9919CWIkl0+2ke4uC7xIzHzDySorz8wzGngYxlUV79i4QctjoqKxPKb/AJ73H/f00eU3/Pe4/wC/pry/9ZsP/Ky/Ys26KxPKb/nvcf8Af00eU3/Pe4/7+mj/AFmw/wDK/wAA9izbozWJ5Tf897j/AL+mjym/573H/f00f6y4f+V/gHsWbeaM1x3iie4sfDt3PbXdykqKNrCQ8c15n/wlevDgaxef9916GFzWliYc8UzvwmUVcVFyg1oe+5ozXgX/AAlmv/8AQYvP++6P+Es1/wD6DF5/33XT9ch2Oz/VzEfzL8T33NGa8C/4SzX/APoMXn/fdH/CWa//ANBi8/77o+uQ7B/q5iP5l+J77mjNeBf8JZr/AP0GLz/vuj/hK9eP/MYvP++6PrkOwv8AVzEfzI983ClrzP4Z6zqWpa5dxX19PcRrb7gsjZAO4c16ZXRTmprmR5GLw0sLVdKb1QV84fGj/ko11/1xi/8AQRX0fXzh8aP+SjXX/XGL/wBBFWcxwdFFFABRRRQAUDrRQOtCAWvqrTf+QXaf9cE/9BFfKpr6q03/AJBdp/1wT/0EV8txT/Dper/Q3obss0UUV8WdAUUUUAFB6UUHpTAwvGf/ACKd9/uD+YryCvX/ABn/AMilff7g/mK8gr6nJv4D9T6jIV+5l6hRRRXrnuhRRRQFgooophY7r4Tf8jBe/wDXt/7MK9ZHSvJvhN/yH73/AK9v/ZhXrI6V6mG/ho+Bzv8A3yXy/IK+cPjR/wAlGuv+uMX/AKCK+j6+cPjR/wAlGuv+uMX/AKCK3PJODooooAKKKKACgdaKB1oQCmvqrTf+QXaf9cE/9BFfKpr6q03/AJBdp/1wT/0EV8rxT/DpfP8AQ3obss0UUV8YdAUUUUAFB6UUHpQBheM/+RSvv9wfzFeQV6/4z/5FK+/3B/MV5BX1WTfwH6n1OQ/wZev6BRRRXrnuBRRRQAUUUUAd18Jv+Q/e/wDXt/7MK9ZHSvJvhN/yH73/AK9v/ZhXrI6V6uG/ho+Bzv8A32Xy/IK+cPjR/wAlGuv+uMX/AKCK+j6+cPjR/wAlGuv+uMX/AKCK3PJODooooAKKKKACgdaKB1oQCmvqrTf+QXaf9cE/9BFfKpr6q03/AJBdp/1wT/0EV8rxT/DpfP8AQ3obss0UUV8YdAUUUUAFB6UUHpQBheM/+RSvv9wfzFeQV6/4z/5FK+/3B/MV5BX1WTfwH6n1OQ/wZev6BRRRXrnuBRRRQAUUUUAd18Jv+Q/e/wDXt/7MK9ZHSvJvhN/yH73/AK9v/ZhXrI6V6uG/ho+Bzv8A32Xy/IK+cPjR/wAlGuv+uMX/AKCK+j6+cPjR/wAlGuv+uMX/AKCK3PJODooooAKKKKACgdaKB1oQCmvqrTf+QXaf9cE/9BFfKpr6q03/AJBdp/1wT/0EV8rxT/DpfP8AQ3obss0UUV8YdAUUUUAFB6UUHpQBheM/+RSvv9wfzFeQV6/4z/5FK+/3B/MV5BX1WTfwH6n1OQ/wZev6BRRRXrnuBRRRQAUUUUAd18Jv+Q/e/wDXt/7MK9ZHSvJvhN/yH73/AK9v/ZhXrI6V6uG/ho+Bzv8A32Xy/IK+cPjR/wAlGuv+uMX/AKCK+j6+cPjR/wAlGuv+uMX/AKCK3PJODooooAKKKKACgdaKB1oQCmvqrTf+QXaf9cE/9BFfKpr6q03/AJBdp/1wT/0EV8rxT/DpfP8AQ3obss0UUV8YdAUUUUAFB6UUHpQBheM/+RSvv9wfzFeQV6/4z/5FK+/3B/MV5BX1WTfwH6n1OQ/wZev6BRRRXrnuBRRRQAUUUUAd18Jv+Q/e/wDXt/7MK9ZHSvJvhN/yH73/AK9v/ZhXrI6V6uG/ho+Bzv8A32Xy/IK+cPjR/wAlGuv+uMX/AKCK+j6+cPjR/wAlGuv+uMX/AKCK3PJODooooAKKKKACgdaKB1oQCmvqrTf+QXaf9cE/9BFfKpr6q03/AJBdp/1wT/0EV8rxT/DpfP8AQ3obss0UUV8YdAUUUUAFB6UUHpQBheM/+RSvv9wfzFeQV6/4z/5FK+/3B/MV5BX1WTfwH6n1OQ/wZev6BRRRXrnuBRRRQAUUUUAd18Jv+Q/e/wDXt/7MK9ZHSvJvhN/yH73/AK9v/ZhXrI6V6uG/ho+Bzv8A32Xy/IK+cPjR/wAlGuv+uMX/AKCK+j6+cPjR/wAlGuv+uMX/AKCK3PJODooooAKKKKACgdaKKEApr6q03/kF2n/XBP8A0EV8q19VaZ/yC7T/AK4J/wCgivluKf4dL5/ob0N2WaKKK+MsdAUUUUWAKD0ooPSgDC8Z/wDIpX3+4P5ivIK9g8Z/8inff7g/mK8e7V9Tk38B+p9RkP8ABl6/oLRRRXrnuhRRRQAUUUUAd18Jv+Q/e/8AXt/7MK9ZHSvJvhN/yMF7/wBev/swr1kdK9XDfw0fA53/AL7L5fkB6V438R/hr4g8TeMbjUdNhga3eONVLzBTkKAeK9korc8k+cv+FK+Lf+fe1/8AAhaP+FK+Lf8An3tf/Aha+jqKAPnH/hSvi3/n3tf/AAIWj/hSvi3/AJ97X/wIWvo6igD5x/4Ur4t/597X/wACFo/4Ur4t/wCfe1/8CFr6OpKAPnI/BfxaP+Xe1/8AAha9vs7a8t7G3ie1bdHEqnDr1AFbuKK4cbgKWNUY1ehUZuOxkbLr/n0b/vtaNl1/z6N/32ta9Fed/q5g/P7y/bSMjZdf8+jf99rRsuv+fRv++1rXoo/1cwfn94e2kZGy6/59G/77Wgpdf8+rf99rWvQenpR/q5g/P7w9tI5XxDpeoapoN1aW9r+9kUBdzgDrXn//AArfxH/z6Q/9/wAV7VRxXdhssoYePJC524XNa+Fi407ani3/AArfxH/z6Q/9/wBaP+Fb+I/+fSH/AL/rXtNFdH1SmdP+sGM8vuPFv+Fb+I/+fSH/AL/rR/wrfxH/AM+kP/f9a9poo+qUw/1gxnl9x4t/wrfxH/z6Q/8Af9aT/hW/iT/n0h/7/ivaqDR9Uph/rBjPL7jz74f+FNW0HWLmfUIY445INi7ZA3O4GvQqTFLW0IKC5UeXicRPE1HVqbsWiiirMAooooAKKKKACiiigAooooAKKKKACiiigAooooAKKKKACiiigAooooAKKKKACiiigAooooAKKKKACiiigAooooAKKKKACiiigAooooAKKKKACiiigAooooAKKKKACiiigAooooA/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3552825" y="-779463"/>
            <a:ext cx="1971675" cy="197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2056" name="Picture 8" descr="http://ts1.mm.bing.net/th?id=I.5021934162414256&amp;pid=1.7&amp;w=213&amp;h=146&amp;c=7&amp;rs=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648200"/>
            <a:ext cx="25146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29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  <a:t>Names of French Fries</a:t>
            </a:r>
            <a:endParaRPr lang="en-US" dirty="0">
              <a:solidFill>
                <a:srgbClr val="FF0000"/>
              </a:solidFill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French calls them “Pommes </a:t>
            </a:r>
            <a:r>
              <a:rPr lang="en-US" dirty="0">
                <a:solidFill>
                  <a:srgbClr val="FF0000"/>
                </a:solidFill>
              </a:rPr>
              <a:t>F</a:t>
            </a:r>
            <a:r>
              <a:rPr lang="en-US" dirty="0" smtClean="0">
                <a:solidFill>
                  <a:srgbClr val="FF0000"/>
                </a:solidFill>
              </a:rPr>
              <a:t>rites</a:t>
            </a:r>
            <a:r>
              <a:rPr lang="en-US" dirty="0" smtClean="0">
                <a:solidFill>
                  <a:srgbClr val="FF0000"/>
                </a:solidFill>
              </a:rPr>
              <a:t>”.</a:t>
            </a:r>
          </a:p>
          <a:p>
            <a:r>
              <a:rPr lang="en-US" dirty="0">
                <a:solidFill>
                  <a:srgbClr val="FF0000"/>
                </a:solidFill>
              </a:rPr>
              <a:t>British called them </a:t>
            </a:r>
            <a:r>
              <a:rPr lang="en-US" dirty="0" smtClean="0">
                <a:solidFill>
                  <a:srgbClr val="FF0000"/>
                </a:solidFill>
              </a:rPr>
              <a:t>Chips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Called </a:t>
            </a:r>
            <a:r>
              <a:rPr lang="en-US" dirty="0" smtClean="0">
                <a:solidFill>
                  <a:srgbClr val="FF0000"/>
                </a:solidFill>
              </a:rPr>
              <a:t>“Fried </a:t>
            </a:r>
            <a:r>
              <a:rPr lang="en-US" dirty="0" smtClean="0">
                <a:solidFill>
                  <a:srgbClr val="FF0000"/>
                </a:solidFill>
              </a:rPr>
              <a:t>Kots</a:t>
            </a:r>
            <a:r>
              <a:rPr lang="en-US" dirty="0">
                <a:solidFill>
                  <a:srgbClr val="FF0000"/>
                </a:solidFill>
              </a:rPr>
              <a:t>” or “Fritures” in Belgium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 America they are called French Fries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.</a:t>
            </a:r>
          </a:p>
          <a:p>
            <a:r>
              <a:rPr lang="en-US" dirty="0">
                <a:solidFill>
                  <a:srgbClr val="FF0000"/>
                </a:solidFill>
              </a:rPr>
              <a:t>The Spanish called them “truffles”.</a:t>
            </a:r>
          </a:p>
        </p:txBody>
      </p:sp>
    </p:spTree>
    <p:extLst>
      <p:ext uri="{BB962C8B-B14F-4D97-AF65-F5344CB8AC3E}">
        <p14:creationId xmlns:p14="http://schemas.microsoft.com/office/powerpoint/2010/main" val="410925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dobe Gothic Std B"/>
              </a:rPr>
              <a:t>How are French Fries Made?</a:t>
            </a:r>
            <a:endParaRPr lang="en-US" dirty="0">
              <a:latin typeface="Adobe Gothic Std B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4000" b="1" dirty="0"/>
              <a:t>Instructions</a:t>
            </a:r>
          </a:p>
          <a:p>
            <a:r>
              <a:rPr lang="en-US" sz="4000" b="1" dirty="0"/>
              <a:t>Peel your potatoes and rinse them thoroughly.</a:t>
            </a:r>
          </a:p>
          <a:p>
            <a:r>
              <a:rPr lang="en-US" sz="4000" b="1" dirty="0"/>
              <a:t> </a:t>
            </a:r>
          </a:p>
          <a:p>
            <a:r>
              <a:rPr lang="en-US" sz="4000" b="1" dirty="0"/>
              <a:t>Cut the potatoes into 1/4 inch by 1/4 inch strips.</a:t>
            </a:r>
          </a:p>
          <a:p>
            <a:r>
              <a:rPr lang="en-US" sz="4000" b="1" dirty="0"/>
              <a:t> </a:t>
            </a:r>
          </a:p>
          <a:p>
            <a:r>
              <a:rPr lang="en-US" sz="4000" b="1" dirty="0"/>
              <a:t>Place the fries in a large bowl and cover them with 1 inch of </a:t>
            </a:r>
            <a:r>
              <a:rPr lang="en-US" sz="4000" b="1" u="sng" dirty="0">
                <a:hlinkClick r:id="rId3"/>
              </a:rPr>
              <a:t>water</a:t>
            </a:r>
            <a:r>
              <a:rPr lang="en-US" sz="4000" b="1" dirty="0"/>
              <a:t>. Cover with ice and refrigerate for 30 minutes.</a:t>
            </a:r>
          </a:p>
          <a:p>
            <a:r>
              <a:rPr lang="en-US" sz="4000" b="1" dirty="0"/>
              <a:t> </a:t>
            </a:r>
          </a:p>
          <a:p>
            <a:r>
              <a:rPr lang="en-US" sz="4000" b="1" dirty="0"/>
              <a:t>Pour 2 quarts of peanut oil into a pot and turn heat to medium-low.</a:t>
            </a:r>
          </a:p>
          <a:p>
            <a:r>
              <a:rPr lang="en-US" sz="4000" b="1" dirty="0"/>
              <a:t> </a:t>
            </a:r>
          </a:p>
          <a:p>
            <a:r>
              <a:rPr lang="en-US" sz="4000" b="1" dirty="0"/>
              <a:t>Allow the oil to heat to 325 degrees Fahrenheit. Measure the temperature with a candy or deep frying thermometer.</a:t>
            </a:r>
          </a:p>
          <a:p>
            <a:r>
              <a:rPr lang="en-US" sz="4000" b="1" dirty="0"/>
              <a:t> </a:t>
            </a:r>
          </a:p>
          <a:p>
            <a:r>
              <a:rPr lang="en-US" sz="4000" b="1" dirty="0"/>
              <a:t>Strain the ice water from the potatoes and lay them out on a kitchen towel. Pat the potatoes dry.</a:t>
            </a:r>
          </a:p>
          <a:p>
            <a:r>
              <a:rPr lang="en-US" sz="4000" b="1" dirty="0"/>
              <a:t> </a:t>
            </a:r>
          </a:p>
          <a:p>
            <a:r>
              <a:rPr lang="en-US" sz="4000" b="1" dirty="0"/>
              <a:t>Turn the oil to medium-high.</a:t>
            </a:r>
          </a:p>
          <a:p>
            <a:r>
              <a:rPr lang="en-US" sz="4000" b="1" dirty="0"/>
              <a:t> </a:t>
            </a:r>
          </a:p>
          <a:p>
            <a:r>
              <a:rPr lang="en-US" sz="4000" b="1" dirty="0"/>
              <a:t>Drop the potatoes into the oil carefully.</a:t>
            </a:r>
          </a:p>
          <a:p>
            <a:r>
              <a:rPr lang="en-US" sz="4000" b="1" dirty="0"/>
              <a:t> </a:t>
            </a:r>
          </a:p>
          <a:p>
            <a:r>
              <a:rPr lang="en-US" sz="4000" b="1" dirty="0"/>
              <a:t>Fry the potatoes for six to eight minutes, or until they start to turn light brown. Fry for less time if you prefer </a:t>
            </a:r>
            <a:r>
              <a:rPr lang="en-US" sz="4000" b="1" u="sng" dirty="0">
                <a:hlinkClick r:id="rId3"/>
              </a:rPr>
              <a:t>soft</a:t>
            </a:r>
            <a:r>
              <a:rPr lang="en-US" sz="4000" b="1" dirty="0"/>
              <a:t> </a:t>
            </a:r>
            <a:r>
              <a:rPr lang="en-US" sz="4000" b="1" dirty="0" smtClean="0"/>
              <a:t>French </a:t>
            </a:r>
            <a:r>
              <a:rPr lang="en-US" sz="4000" b="1" dirty="0"/>
              <a:t>fries.</a:t>
            </a:r>
          </a:p>
          <a:p>
            <a:r>
              <a:rPr lang="en-US" sz="4000" b="1" dirty="0"/>
              <a:t> </a:t>
            </a:r>
          </a:p>
          <a:p>
            <a:r>
              <a:rPr lang="en-US" sz="4000" b="1" dirty="0"/>
              <a:t>Remove the fries from the oil using a slotted spoon.</a:t>
            </a:r>
          </a:p>
          <a:p>
            <a:r>
              <a:rPr lang="en-US" sz="4000" b="1" dirty="0"/>
              <a:t> </a:t>
            </a:r>
          </a:p>
          <a:p>
            <a:r>
              <a:rPr lang="en-US" sz="4000" b="1" dirty="0"/>
              <a:t>Set the </a:t>
            </a:r>
            <a:r>
              <a:rPr lang="en-US" sz="4000" b="1" dirty="0" smtClean="0"/>
              <a:t>French </a:t>
            </a:r>
            <a:r>
              <a:rPr lang="en-US" sz="4000" b="1" dirty="0"/>
              <a:t>fries on a dry </a:t>
            </a:r>
            <a:r>
              <a:rPr lang="en-US" sz="4000" b="1" u="sng" dirty="0">
                <a:hlinkClick r:id="rId3"/>
              </a:rPr>
              <a:t>paper towel</a:t>
            </a:r>
            <a:r>
              <a:rPr lang="en-US" sz="4000" b="1" dirty="0"/>
              <a:t> to absorb the oil</a:t>
            </a:r>
          </a:p>
          <a:p>
            <a:r>
              <a:rPr lang="en-US" sz="4000" b="1" dirty="0"/>
              <a:t> </a:t>
            </a:r>
          </a:p>
          <a:p>
            <a:r>
              <a:rPr lang="en-US" sz="4000" b="1" dirty="0"/>
              <a:t>Allow the </a:t>
            </a:r>
            <a:r>
              <a:rPr lang="en-US" sz="4000" b="1" dirty="0" smtClean="0"/>
              <a:t>French </a:t>
            </a:r>
            <a:r>
              <a:rPr lang="en-US" sz="4000" b="1" dirty="0"/>
              <a:t>fries to cool for 10 minutes.</a:t>
            </a:r>
          </a:p>
          <a:p>
            <a:r>
              <a:rPr lang="en-US" sz="4000" b="1" dirty="0"/>
              <a:t> </a:t>
            </a:r>
          </a:p>
          <a:p>
            <a:r>
              <a:rPr lang="en-US" sz="4000" b="1" dirty="0"/>
              <a:t>Heat the oil to 350 degrees and add the </a:t>
            </a:r>
            <a:r>
              <a:rPr lang="en-US" sz="4000" b="1" dirty="0" smtClean="0"/>
              <a:t>French </a:t>
            </a:r>
            <a:r>
              <a:rPr lang="en-US" sz="4000" b="1" dirty="0"/>
              <a:t>fries again.</a:t>
            </a:r>
          </a:p>
          <a:p>
            <a:r>
              <a:rPr lang="en-US" sz="4000" b="1" dirty="0"/>
              <a:t> </a:t>
            </a:r>
          </a:p>
          <a:p>
            <a:r>
              <a:rPr lang="en-US" sz="4000" b="1" dirty="0"/>
              <a:t>Fry for an additional minute.</a:t>
            </a:r>
          </a:p>
          <a:p>
            <a:r>
              <a:rPr lang="en-US" sz="4000" b="1" dirty="0"/>
              <a:t> </a:t>
            </a:r>
          </a:p>
          <a:p>
            <a:r>
              <a:rPr lang="en-US" sz="4000" b="1" dirty="0"/>
              <a:t>Remove the </a:t>
            </a:r>
            <a:r>
              <a:rPr lang="en-US" sz="4000" b="1" dirty="0" smtClean="0"/>
              <a:t>French </a:t>
            </a:r>
            <a:r>
              <a:rPr lang="en-US" sz="4000" b="1" dirty="0"/>
              <a:t>fries and place them on a paper towel lined plate.</a:t>
            </a:r>
          </a:p>
          <a:p>
            <a:r>
              <a:rPr lang="en-US" sz="4000" b="1" dirty="0"/>
              <a:t> </a:t>
            </a:r>
          </a:p>
          <a:p>
            <a:r>
              <a:rPr lang="en-US" sz="4000" b="1" dirty="0"/>
              <a:t>Sprinkle with kosher salt and pepper and serve.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95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Gothic Std B" pitchFamily="34" charset="-128"/>
                <a:ea typeface="Adobe Gothic Std B" pitchFamily="34" charset="-128"/>
              </a:rPr>
              <a:t>FUN FACTS</a:t>
            </a:r>
            <a:r>
              <a:rPr lang="en-US" dirty="0" smtClean="0">
                <a:latin typeface="Adobe Gothic Std B" pitchFamily="34" charset="-128"/>
                <a:ea typeface="Adobe Gothic Std B" pitchFamily="34" charset="-128"/>
                <a:sym typeface="Wingdings" pitchFamily="2" charset="2"/>
              </a:rPr>
              <a:t></a:t>
            </a:r>
            <a:endParaRPr lang="en-US" dirty="0"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Belgium </a:t>
            </a:r>
            <a:r>
              <a:rPr lang="en-US" dirty="0"/>
              <a:t>started frying fish but went to potatoes </a:t>
            </a:r>
            <a:r>
              <a:rPr lang="en-US" dirty="0" smtClean="0"/>
              <a:t>instead.</a:t>
            </a:r>
          </a:p>
          <a:p>
            <a:r>
              <a:rPr lang="en-US" dirty="0"/>
              <a:t>Estimated 80 percent of households in UK buy frozen fries each year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French Say that the first fried potatoes </a:t>
            </a:r>
            <a:r>
              <a:rPr lang="en-US" dirty="0"/>
              <a:t>appeared in </a:t>
            </a:r>
            <a:r>
              <a:rPr lang="en-US" dirty="0" smtClean="0"/>
              <a:t>Paris.</a:t>
            </a:r>
          </a:p>
          <a:p>
            <a:r>
              <a:rPr lang="en-US" dirty="0"/>
              <a:t>French fries with the skin on are vitamin rich</a:t>
            </a:r>
            <a:r>
              <a:rPr lang="en-US" dirty="0" smtClean="0"/>
              <a:t>.</a:t>
            </a:r>
          </a:p>
          <a:p>
            <a:r>
              <a:rPr lang="en-US" dirty="0"/>
              <a:t>Belgium’s consume the most French fries out of all the countries in Europe.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54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?id=I4965704421802087&amp;pid=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2514600" cy="165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th?id=I4927646750277841&amp;pid=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51746"/>
            <a:ext cx="3429001" cy="2005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th?id=I5064823708126730&amp;pid=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1" y="-2"/>
            <a:ext cx="3200400" cy="1981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th?id=I4685676897108252&amp;pid=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599" y="0"/>
            <a:ext cx="3429001" cy="1651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10" descr="Description: http://ts4.mm.bing.net/th?id=I.4915131210335871&amp;pid=1.7&amp;w=222&amp;h=147&amp;c=7&amp;rs=1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9" y="1651746"/>
            <a:ext cx="2514601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th?id=I4861431231677835&amp;pid=1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1" y="1981199"/>
            <a:ext cx="3200399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9" descr="Description: http://ts4.mm.bing.net/th?id=I.4795288759697907&amp;pid=1.7&amp;w=219&amp;h=146&amp;c=7&amp;rs=1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051920"/>
            <a:ext cx="2514601" cy="2205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th?id=I4667552113165938&amp;pid=1">
            <a:hlinkClick r:id="rId16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" y="3657600"/>
            <a:ext cx="3409949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th?id=I4646910510826471&amp;pid=1">
            <a:hlinkClick r:id="rId18"/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8" y="5285014"/>
            <a:ext cx="2514603" cy="1572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5" descr="Description: http://ts4.mm.bing.net/th?id=I.4688000453706411&amp;pid=1.7&amp;w=202&amp;h=149&amp;c=7&amp;rs=1">
            <a:hlinkClick r:id="rId20"/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417432"/>
            <a:ext cx="3200400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6" descr="Description: http://ts2.mm.bing.net/th?id=I.5002306162787333&amp;pid=1.7&amp;w=198&amp;h=140&amp;c=7&amp;rs=1">
            <a:hlinkClick r:id="rId22"/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836656"/>
            <a:ext cx="1885950" cy="2021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2" descr="Description: http://ts2.mm.bing.net/th?id=I.4545557854815549&amp;pid=1.7&amp;w=179&amp;h=141&amp;c=7&amp;rs=1">
            <a:hlinkClick r:id="rId24"/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1683" y="4791672"/>
            <a:ext cx="1704975" cy="2066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430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dobe Gothic Std B"/>
              </a:rPr>
              <a:t>Credits</a:t>
            </a:r>
            <a:endParaRPr lang="en-US" dirty="0">
              <a:latin typeface="Adobe Gothic Std B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Made by:</a:t>
            </a:r>
            <a:r>
              <a:rPr lang="en-US" b="1" dirty="0" smtClean="0"/>
              <a:t> MaKayla Westgate.</a:t>
            </a:r>
          </a:p>
          <a:p>
            <a:r>
              <a:rPr lang="en-US" dirty="0" smtClean="0"/>
              <a:t>Information found by: </a:t>
            </a:r>
            <a:r>
              <a:rPr lang="en-US" b="1" dirty="0" smtClean="0"/>
              <a:t>Alexis </a:t>
            </a:r>
            <a:r>
              <a:rPr lang="en-US" b="1" dirty="0" smtClean="0">
                <a:latin typeface="Adobe Gothic Std B" pitchFamily="34" charset="-128"/>
                <a:ea typeface="Adobe Gothic Std B" pitchFamily="34" charset="-128"/>
              </a:rPr>
              <a:t>Pierson and Madison</a:t>
            </a:r>
            <a:r>
              <a:rPr lang="en-US" b="1" dirty="0" smtClean="0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  <a:t> </a:t>
            </a:r>
            <a:r>
              <a:rPr lang="en-US" b="1" dirty="0" smtClean="0">
                <a:latin typeface="Adobe Gothic Std B" pitchFamily="34" charset="-128"/>
                <a:ea typeface="Adobe Gothic Std B" pitchFamily="34" charset="-128"/>
              </a:rPr>
              <a:t>O’Connor.</a:t>
            </a:r>
          </a:p>
          <a:p>
            <a:r>
              <a:rPr lang="en-US" dirty="0" smtClean="0">
                <a:latin typeface="Adobe Gothic Std B" pitchFamily="34" charset="-128"/>
                <a:ea typeface="Adobe Gothic Std B" pitchFamily="34" charset="-128"/>
              </a:rPr>
              <a:t>Pictures by: </a:t>
            </a:r>
            <a:r>
              <a:rPr lang="en-US" b="1" dirty="0">
                <a:latin typeface="Adobe Gothic Std B" pitchFamily="34" charset="-128"/>
                <a:ea typeface="Adobe Gothic Std B" pitchFamily="34" charset="-128"/>
              </a:rPr>
              <a:t>MaKayla Westgate, Charlie </a:t>
            </a:r>
            <a:r>
              <a:rPr lang="en-US" b="1" dirty="0" smtClean="0">
                <a:latin typeface="Adobe Gothic Std B" pitchFamily="34" charset="-128"/>
                <a:ea typeface="Adobe Gothic Std B" pitchFamily="34" charset="-128"/>
              </a:rPr>
              <a:t>Barengo.</a:t>
            </a:r>
          </a:p>
          <a:p>
            <a:r>
              <a:rPr lang="en-US" dirty="0" smtClean="0">
                <a:latin typeface="Adobe Gothic Std B" pitchFamily="34" charset="-128"/>
                <a:ea typeface="Adobe Gothic Std B" pitchFamily="34" charset="-128"/>
              </a:rPr>
              <a:t>Pictures found on: </a:t>
            </a:r>
            <a:r>
              <a:rPr lang="en-US" b="1" dirty="0" smtClean="0">
                <a:latin typeface="Adobe Gothic Std B" pitchFamily="34" charset="-128"/>
                <a:ea typeface="Adobe Gothic Std B" pitchFamily="34" charset="-128"/>
              </a:rPr>
              <a:t>Google Images.</a:t>
            </a:r>
          </a:p>
          <a:p>
            <a:r>
              <a:rPr lang="en-US" dirty="0" smtClean="0">
                <a:latin typeface="Adobe Gothic Std B" pitchFamily="34" charset="-128"/>
                <a:ea typeface="Adobe Gothic Std B" pitchFamily="34" charset="-128"/>
              </a:rPr>
              <a:t>Ingredients found at: </a:t>
            </a:r>
            <a:r>
              <a:rPr lang="en-US" b="1" dirty="0" smtClean="0">
                <a:latin typeface="Adobe Gothic Std B" pitchFamily="34" charset="-128"/>
                <a:ea typeface="Adobe Gothic Std B" pitchFamily="34" charset="-128"/>
              </a:rPr>
              <a:t>eHow.com</a:t>
            </a:r>
            <a:endParaRPr lang="en-US" dirty="0">
              <a:latin typeface="Adobe Gothic Std B" pitchFamily="34" charset="-128"/>
              <a:ea typeface="Adobe Gothic Std B" pitchFamily="34" charset="-128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24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u="sng" dirty="0" smtClean="0">
                <a:latin typeface="Adobe Gothic Std B"/>
              </a:rPr>
              <a:t>The End</a:t>
            </a:r>
            <a:r>
              <a:rPr lang="en-US" b="1" u="sng" dirty="0" smtClean="0">
                <a:latin typeface="Adobe Gothic Std B"/>
                <a:sym typeface="Wingdings" pitchFamily="2" charset="2"/>
              </a:rPr>
              <a:t></a:t>
            </a:r>
            <a:endParaRPr lang="en-US" b="1" u="sng" dirty="0">
              <a:latin typeface="Adobe Gothic Std B"/>
            </a:endParaRPr>
          </a:p>
        </p:txBody>
      </p:sp>
    </p:spTree>
    <p:extLst>
      <p:ext uri="{BB962C8B-B14F-4D97-AF65-F5344CB8AC3E}">
        <p14:creationId xmlns:p14="http://schemas.microsoft.com/office/powerpoint/2010/main" val="183548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187</Words>
  <Application>Microsoft Office PowerPoint</Application>
  <PresentationFormat>On-screen Show (4:3)</PresentationFormat>
  <Paragraphs>60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FRENCH FRIES</vt:lpstr>
      <vt:lpstr>History of French Fries</vt:lpstr>
      <vt:lpstr>Names of French Fries</vt:lpstr>
      <vt:lpstr>How are French Fries Made?</vt:lpstr>
      <vt:lpstr>FUN FACTS</vt:lpstr>
      <vt:lpstr>PowerPoint Presentation</vt:lpstr>
      <vt:lpstr>Credits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FRENCH FRIES</dc:title>
  <dc:creator>generic Plymouth teacher acct</dc:creator>
  <cp:lastModifiedBy>Owner</cp:lastModifiedBy>
  <cp:revision>9</cp:revision>
  <dcterms:created xsi:type="dcterms:W3CDTF">2012-09-14T16:24:58Z</dcterms:created>
  <dcterms:modified xsi:type="dcterms:W3CDTF">2012-09-16T13:30:09Z</dcterms:modified>
</cp:coreProperties>
</file>